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5" r:id="rId28"/>
    <p:sldId id="284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BCE1-667C-4830-89FB-49A8ADC334FF}" type="datetimeFigureOut">
              <a:rPr lang="pl-PL" smtClean="0"/>
              <a:t>13.09.2018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FDB7-9EC5-4FA1-8576-65E7719A83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399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BCE1-667C-4830-89FB-49A8ADC334FF}" type="datetimeFigureOut">
              <a:rPr lang="pl-PL" smtClean="0"/>
              <a:t>13.09.2018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FDB7-9EC5-4FA1-8576-65E7719A83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5671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BCE1-667C-4830-89FB-49A8ADC334FF}" type="datetimeFigureOut">
              <a:rPr lang="pl-PL" smtClean="0"/>
              <a:t>13.09.2018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FDB7-9EC5-4FA1-8576-65E7719A83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6084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BCE1-667C-4830-89FB-49A8ADC334FF}" type="datetimeFigureOut">
              <a:rPr lang="pl-PL" smtClean="0"/>
              <a:t>13.09.2018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FDB7-9EC5-4FA1-8576-65E7719A83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7583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BCE1-667C-4830-89FB-49A8ADC334FF}" type="datetimeFigureOut">
              <a:rPr lang="pl-PL" smtClean="0"/>
              <a:t>13.09.2018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FDB7-9EC5-4FA1-8576-65E7719A83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5961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BCE1-667C-4830-89FB-49A8ADC334FF}" type="datetimeFigureOut">
              <a:rPr lang="pl-PL" smtClean="0"/>
              <a:t>13.09.2018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FDB7-9EC5-4FA1-8576-65E7719A83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9201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BCE1-667C-4830-89FB-49A8ADC334FF}" type="datetimeFigureOut">
              <a:rPr lang="pl-PL" smtClean="0"/>
              <a:t>13.09.2018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FDB7-9EC5-4FA1-8576-65E7719A83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1972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BCE1-667C-4830-89FB-49A8ADC334FF}" type="datetimeFigureOut">
              <a:rPr lang="pl-PL" smtClean="0"/>
              <a:t>13.09.2018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FDB7-9EC5-4FA1-8576-65E7719A83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0040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BCE1-667C-4830-89FB-49A8ADC334FF}" type="datetimeFigureOut">
              <a:rPr lang="pl-PL" smtClean="0"/>
              <a:t>13.09.2018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FDB7-9EC5-4FA1-8576-65E7719A83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8054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BCE1-667C-4830-89FB-49A8ADC334FF}" type="datetimeFigureOut">
              <a:rPr lang="pl-PL" smtClean="0"/>
              <a:t>13.09.2018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FDB7-9EC5-4FA1-8576-65E7719A83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2813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BCE1-667C-4830-89FB-49A8ADC334FF}" type="datetimeFigureOut">
              <a:rPr lang="pl-PL" smtClean="0"/>
              <a:t>13.09.2018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FDB7-9EC5-4FA1-8576-65E7719A83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2413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FBCE1-667C-4830-89FB-49A8ADC334FF}" type="datetimeFigureOut">
              <a:rPr lang="pl-PL" smtClean="0"/>
              <a:t>13.09.2018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BFDB7-9EC5-4FA1-8576-65E7719A83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9072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7.jp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576" y="2564904"/>
            <a:ext cx="7772400" cy="1470025"/>
          </a:xfrm>
        </p:spPr>
        <p:txBody>
          <a:bodyPr>
            <a:noAutofit/>
          </a:bodyPr>
          <a:lstStyle/>
          <a:p>
            <a:r>
              <a:rPr lang="pl-PL" sz="3200" b="1"/>
              <a:t>Wieloletnia wymiana partnerska </a:t>
            </a:r>
            <a:endParaRPr lang="pl-PL" sz="3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51520" y="5733256"/>
            <a:ext cx="8784976" cy="1752600"/>
          </a:xfrm>
        </p:spPr>
        <p:txBody>
          <a:bodyPr>
            <a:normAutofit/>
          </a:bodyPr>
          <a:lstStyle/>
          <a:p>
            <a:r>
              <a:rPr lang="pl-PL" sz="1400" dirty="0"/>
              <a:t>Projekt „For the </a:t>
            </a:r>
            <a:r>
              <a:rPr lang="pl-PL" sz="1400" dirty="0" err="1"/>
              <a:t>Future</a:t>
            </a:r>
            <a:r>
              <a:rPr lang="pl-PL" sz="1400" dirty="0"/>
              <a:t>” współfinansowany w ramach unijnego programu „Europa dla Obywateli”</a:t>
            </a:r>
          </a:p>
          <a:p>
            <a:r>
              <a:rPr lang="pl-PL" sz="1400" dirty="0"/>
              <a:t> – Komponent 2. Demokratyczne zaangażowanie i uczestnictwo obywatelskie </a:t>
            </a:r>
          </a:p>
          <a:p>
            <a:r>
              <a:rPr lang="pl-PL" sz="1400" dirty="0"/>
              <a:t>DZIAŁANIE 2.1 Partnerstwo miast</a:t>
            </a:r>
          </a:p>
          <a:p>
            <a:endParaRPr lang="pl-PL" b="1" dirty="0"/>
          </a:p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48680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E:\tom-server\WNIOSKI I PROJEKTY\TOWN TWINNING 2008, 2009, 2010\TT 2018\do wykorzystania robocze\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1683"/>
            <a:ext cx="2088232" cy="147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616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5B66EA3C-E648-4E33-A1BF-9FEB37DF7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87" y="86292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27DE31B-DBF2-405A-848D-4002F5E17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399" y="573723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F28ECEC-4E26-430C-BDD4-3B593E2E1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342" y="1317025"/>
            <a:ext cx="6902659" cy="516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03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FDD9B79-1F2A-41EE-8EB5-079296DD8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916832"/>
            <a:ext cx="7624178" cy="4536504"/>
          </a:xfrm>
          <a:prstGeom prst="rect">
            <a:avLst/>
          </a:prstGeom>
        </p:spPr>
      </p:pic>
      <p:pic>
        <p:nvPicPr>
          <p:cNvPr id="5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4939E258-19BA-4155-AEAD-8395246A2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87" y="86292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1DEC3C6-7C90-40C4-8C5E-D0B283390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399" y="573723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425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BCAD8E4-5010-46CA-87FD-253A812CA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268760"/>
            <a:ext cx="7704856" cy="5227432"/>
          </a:xfrm>
          <a:prstGeom prst="rect">
            <a:avLst/>
          </a:prstGeom>
        </p:spPr>
      </p:pic>
      <p:pic>
        <p:nvPicPr>
          <p:cNvPr id="5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E1FDDA55-050C-4ABE-9DE9-8848D2760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13" y="-10804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CC4D0C8-132D-4D1D-9836-394A70EF2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25" y="476627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526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091EE5-25FC-4689-8C9E-B2D29E778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29" y="1068661"/>
            <a:ext cx="8229600" cy="1143000"/>
          </a:xfrm>
        </p:spPr>
        <p:txBody>
          <a:bodyPr/>
          <a:lstStyle/>
          <a:p>
            <a:r>
              <a:rPr lang="pl-PL" b="1" dirty="0" err="1"/>
              <a:t>Terchova</a:t>
            </a:r>
            <a:endParaRPr lang="pl-PL" b="1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0C45A4F-4781-4FC2-B32F-D2E161D76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276872"/>
            <a:ext cx="3159795" cy="3159795"/>
          </a:xfrm>
          <a:prstGeom prst="rect">
            <a:avLst/>
          </a:prstGeom>
        </p:spPr>
      </p:pic>
      <p:pic>
        <p:nvPicPr>
          <p:cNvPr id="6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3C159671-336C-41BC-BF65-4F10473F9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19" y="44624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86F1D45-C01D-4B61-9076-2753C41B6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531" y="532055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507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390925-5B38-4A7A-B5F1-184EB5A0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1052736"/>
            <a:ext cx="6779096" cy="508918"/>
          </a:xfrm>
        </p:spPr>
        <p:txBody>
          <a:bodyPr>
            <a:noAutofit/>
          </a:bodyPr>
          <a:lstStyle/>
          <a:p>
            <a:r>
              <a:rPr lang="pl-PL" sz="2800" b="1" dirty="0"/>
              <a:t>Wizyty delegacji </a:t>
            </a:r>
            <a:r>
              <a:rPr lang="pl-PL" sz="2800" b="1" dirty="0" err="1"/>
              <a:t>Zatora</a:t>
            </a:r>
            <a:r>
              <a:rPr lang="pl-PL" sz="2800" b="1" dirty="0"/>
              <a:t> w </a:t>
            </a:r>
            <a:r>
              <a:rPr lang="pl-PL" sz="2800" b="1" dirty="0" err="1"/>
              <a:t>Bojnicach</a:t>
            </a:r>
            <a:endParaRPr lang="pl-PL" sz="28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1296541-E340-4E6B-A5A4-7E2E2785A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44824"/>
            <a:ext cx="8229600" cy="462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34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DFD71B53-0CF0-43A7-8C2D-B7123AEFA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848" y="1484784"/>
            <a:ext cx="8454304" cy="4752527"/>
          </a:xfrm>
          <a:prstGeom prst="rect">
            <a:avLst/>
          </a:prstGeom>
        </p:spPr>
      </p:pic>
      <p:pic>
        <p:nvPicPr>
          <p:cNvPr id="5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3F88BC80-17D8-4EE4-BE93-B17878342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92C8EDD-4BBF-4535-910A-C2A90DEFD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956" y="604063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327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CA15C93-627B-4408-AB26-4FC817B8F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90" y="1717681"/>
            <a:ext cx="8070020" cy="4536504"/>
          </a:xfrm>
          <a:prstGeom prst="rect">
            <a:avLst/>
          </a:prstGeom>
        </p:spPr>
      </p:pic>
      <p:pic>
        <p:nvPicPr>
          <p:cNvPr id="5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AEC5B34A-981C-4AD2-B91C-EF2ED2888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261DB97-7A41-4184-9CA4-5BDFFA30E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956" y="604063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770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9A9DFC2A-F325-4E1A-A82D-0BB88359A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94" y="1484784"/>
            <a:ext cx="8326211" cy="4680520"/>
          </a:xfrm>
          <a:prstGeom prst="rect">
            <a:avLst/>
          </a:prstGeom>
        </p:spPr>
      </p:pic>
      <p:pic>
        <p:nvPicPr>
          <p:cNvPr id="5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B783A152-EEA0-49D3-B358-259B1BDA2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58" y="32791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FD2F6C5-759A-468B-AD6C-B89B3B38D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870" y="520222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388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39AB64-E3E8-4696-88E2-01BFCFCF14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/>
              <a:t>Wymiana partnerska w ramach projektu </a:t>
            </a:r>
            <a:br>
              <a:rPr lang="pl-PL" b="1" dirty="0"/>
            </a:br>
            <a:r>
              <a:rPr lang="pl-PL" b="1" dirty="0"/>
              <a:t>Europa dla Obywateli – </a:t>
            </a:r>
          </a:p>
          <a:p>
            <a:pPr marL="0" indent="0" algn="ctr">
              <a:buNone/>
            </a:pPr>
            <a:r>
              <a:rPr lang="pl-PL" b="1" dirty="0"/>
              <a:t>Komponent 2. Demokratyczne zaangażowanie i uczestnictwo obywatelskie. </a:t>
            </a:r>
          </a:p>
          <a:p>
            <a:pPr marL="0" indent="0">
              <a:buNone/>
            </a:pPr>
            <a:r>
              <a:rPr lang="pl-PL" b="1" dirty="0"/>
              <a:t>               DZIAŁANIE 2.1 Partnerstwo miast</a:t>
            </a:r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4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8E6AE2B4-C105-4635-936E-730192B6F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63" y="188640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709F9F1-E386-4EFC-BFFB-97452C388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875" y="676071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456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F56534-4763-479A-A7EA-46EB2FBFB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22" y="124567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3100" b="1" dirty="0"/>
              <a:t>Obywatelski pociąg do Europy </a:t>
            </a:r>
            <a:br>
              <a:rPr lang="pl-PL" sz="3100" b="1" dirty="0"/>
            </a:br>
            <a:r>
              <a:rPr lang="pl-PL" sz="3100" b="1" dirty="0"/>
              <a:t>Rok 2013</a:t>
            </a:r>
            <a:br>
              <a:rPr lang="pl-PL" b="1" dirty="0"/>
            </a:b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FF14572-6367-4BB6-B6AA-68009F845C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060848"/>
            <a:ext cx="1885817" cy="4525963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9CC2DFB-A65B-4C71-92D8-EE4ACAA7F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3" y="3861048"/>
            <a:ext cx="2381250" cy="2381250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FC36C95-72D2-429E-B12F-DCA76EF00BF0}"/>
              </a:ext>
            </a:extLst>
          </p:cNvPr>
          <p:cNvSpPr txBox="1"/>
          <p:nvPr/>
        </p:nvSpPr>
        <p:spPr>
          <a:xfrm>
            <a:off x="2586217" y="2060848"/>
            <a:ext cx="36432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Uczestnicy projektu</a:t>
            </a:r>
          </a:p>
          <a:p>
            <a:endParaRPr lang="pl-PL" dirty="0"/>
          </a:p>
          <a:p>
            <a:r>
              <a:rPr lang="pl-PL" dirty="0"/>
              <a:t>    Gmina Zator</a:t>
            </a:r>
          </a:p>
          <a:p>
            <a:r>
              <a:rPr lang="pl-PL" dirty="0"/>
              <a:t>    </a:t>
            </a:r>
            <a:r>
              <a:rPr lang="pl-PL" dirty="0" err="1"/>
              <a:t>Berekfurdo</a:t>
            </a:r>
            <a:r>
              <a:rPr lang="pl-PL" dirty="0"/>
              <a:t> (Węgry)</a:t>
            </a:r>
          </a:p>
          <a:p>
            <a:r>
              <a:rPr lang="pl-PL" dirty="0"/>
              <a:t>    </a:t>
            </a:r>
            <a:r>
              <a:rPr lang="pl-PL" dirty="0" err="1"/>
              <a:t>Bojnice</a:t>
            </a:r>
            <a:r>
              <a:rPr lang="pl-PL" dirty="0"/>
              <a:t> (Słowacja)</a:t>
            </a:r>
          </a:p>
          <a:p>
            <a:r>
              <a:rPr lang="pl-PL" dirty="0"/>
              <a:t>    </a:t>
            </a:r>
            <a:r>
              <a:rPr lang="pl-PL" dirty="0" err="1"/>
              <a:t>Terchova</a:t>
            </a:r>
            <a:r>
              <a:rPr lang="pl-PL" dirty="0"/>
              <a:t> (Słowacja)</a:t>
            </a:r>
          </a:p>
          <a:p>
            <a:r>
              <a:rPr lang="pl-PL" dirty="0"/>
              <a:t>    </a:t>
            </a:r>
            <a:r>
              <a:rPr lang="pl-PL" dirty="0" err="1"/>
              <a:t>Atri</a:t>
            </a:r>
            <a:r>
              <a:rPr lang="pl-PL" dirty="0"/>
              <a:t> (Włochy)</a:t>
            </a:r>
          </a:p>
          <a:p>
            <a:r>
              <a:rPr lang="pl-PL" dirty="0"/>
              <a:t>    </a:t>
            </a:r>
            <a:r>
              <a:rPr lang="pl-PL" dirty="0" err="1"/>
              <a:t>Csikszentkiraly</a:t>
            </a:r>
            <a:r>
              <a:rPr lang="pl-PL" dirty="0"/>
              <a:t> (Rumunia)</a:t>
            </a:r>
          </a:p>
          <a:p>
            <a:endParaRPr lang="pl-PL" dirty="0"/>
          </a:p>
          <a:p>
            <a:r>
              <a:rPr lang="pl-PL" b="1" dirty="0"/>
              <a:t>Liczba uczestników z poszczególnych miast</a:t>
            </a:r>
          </a:p>
          <a:p>
            <a:endParaRPr lang="pl-PL" dirty="0"/>
          </a:p>
          <a:p>
            <a:r>
              <a:rPr lang="pl-PL" dirty="0"/>
              <a:t>    </a:t>
            </a:r>
            <a:r>
              <a:rPr lang="pl-PL" dirty="0" err="1"/>
              <a:t>Terchova</a:t>
            </a:r>
            <a:r>
              <a:rPr lang="pl-PL" dirty="0"/>
              <a:t> (Słowacja) 18</a:t>
            </a:r>
          </a:p>
          <a:p>
            <a:r>
              <a:rPr lang="pl-PL" dirty="0"/>
              <a:t>    </a:t>
            </a:r>
            <a:r>
              <a:rPr lang="pl-PL" dirty="0" err="1"/>
              <a:t>Ciszkszentkilary</a:t>
            </a:r>
            <a:r>
              <a:rPr lang="pl-PL" dirty="0"/>
              <a:t> (Rumunia) 12</a:t>
            </a:r>
          </a:p>
          <a:p>
            <a:r>
              <a:rPr lang="pl-PL" dirty="0"/>
              <a:t>    </a:t>
            </a:r>
            <a:r>
              <a:rPr lang="pl-PL" dirty="0" err="1"/>
              <a:t>Berekfurdo</a:t>
            </a:r>
            <a:r>
              <a:rPr lang="pl-PL" dirty="0"/>
              <a:t> (Węgry) 41</a:t>
            </a:r>
          </a:p>
          <a:p>
            <a:r>
              <a:rPr lang="pl-PL" dirty="0"/>
              <a:t>    </a:t>
            </a:r>
            <a:r>
              <a:rPr lang="pl-PL" dirty="0" err="1"/>
              <a:t>Bojnice</a:t>
            </a:r>
            <a:r>
              <a:rPr lang="pl-PL" dirty="0"/>
              <a:t> (Słowacja) 48</a:t>
            </a:r>
          </a:p>
        </p:txBody>
      </p:sp>
      <p:pic>
        <p:nvPicPr>
          <p:cNvPr id="29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57160D44-0E58-4889-82E8-FE9A9A82A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22" y="47169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92BDD5DC-BDDF-4666-A5B5-FBA60327F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818" y="394720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64271A2A-91B5-420E-9670-06B4293E7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2" y="1700808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68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68F6EE7A-7281-4892-AAC6-6C6254093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1700808"/>
            <a:ext cx="7560840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l-PL" altLang="pl-PL" sz="6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l-PL" sz="6600" b="1" dirty="0" err="1"/>
              <a:t>Berekfürdő</a:t>
            </a:r>
            <a:r>
              <a:rPr kumimoji="0" lang="pl-PL" altLang="pl-PL" sz="6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 </a:t>
            </a: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pl-PL" dirty="0">
                <a:latin typeface="Arial" panose="020B0604020202020204" pitchFamily="34" charset="0"/>
              </a:rPr>
              <a:t> </a:t>
            </a:r>
            <a:b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E1808A0-BA15-4183-BAD2-955A0C949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140968"/>
            <a:ext cx="2462343" cy="2520280"/>
          </a:xfrm>
          <a:prstGeom prst="rect">
            <a:avLst/>
          </a:prstGeom>
        </p:spPr>
      </p:pic>
      <p:pic>
        <p:nvPicPr>
          <p:cNvPr id="8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3CCA8ED5-7D33-4D85-BC7E-4F69FDCBB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2844"/>
            <a:ext cx="2088232" cy="147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4EE60F2-BCA2-46E1-BA78-09AB9DA65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646703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667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FC470BD-841C-48A2-8F2E-30ECA5F08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7956247" cy="5328592"/>
          </a:xfrm>
          <a:prstGeom prst="rect">
            <a:avLst/>
          </a:prstGeom>
        </p:spPr>
      </p:pic>
      <p:pic>
        <p:nvPicPr>
          <p:cNvPr id="6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6A15FC57-A1D4-4B50-B865-0C4E5007C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22" y="47169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F7895DD-0604-443C-A267-6D72FEA71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818" y="394720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748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650C83E-1B9D-40D2-838E-DFB453D6E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8171281" cy="5472608"/>
          </a:xfrm>
          <a:prstGeom prst="rect">
            <a:avLst/>
          </a:prstGeom>
        </p:spPr>
      </p:pic>
      <p:pic>
        <p:nvPicPr>
          <p:cNvPr id="6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E752E86B-BBAC-4F50-8925-776BF4897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22" y="47169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2DC098C-6EBA-4FF0-95DA-B2E9FC46B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818" y="394720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059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088E52E-07B6-4B21-9F59-CC3F557A6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25" y="2420888"/>
            <a:ext cx="5268326" cy="352839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8627E58-6416-402E-AD2F-D8FC9474F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835" y="1736812"/>
            <a:ext cx="3060340" cy="4896544"/>
          </a:xfrm>
          <a:prstGeom prst="rect">
            <a:avLst/>
          </a:prstGeom>
        </p:spPr>
      </p:pic>
      <p:pic>
        <p:nvPicPr>
          <p:cNvPr id="10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DF34C049-C4A6-47A3-9957-F738D6E9D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22" y="47169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881BA86-C83B-4DCC-B3EB-7F771CE10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818" y="394720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916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C2DDAAB-547F-4768-94FC-C64C369D1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69" y="1700808"/>
            <a:ext cx="7418662" cy="4968552"/>
          </a:xfrm>
          <a:prstGeom prst="rect">
            <a:avLst/>
          </a:prstGeom>
        </p:spPr>
      </p:pic>
      <p:pic>
        <p:nvPicPr>
          <p:cNvPr id="5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39244033-1DDF-4702-9387-8A4AFC192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22" y="47169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A11FDC1-1C74-4A50-A487-6F4C4978D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818" y="394720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1104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F61AE122-B9C9-47F7-9281-D5CBDD793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700808"/>
            <a:ext cx="7239000" cy="4848225"/>
          </a:xfrm>
          <a:prstGeom prst="rect">
            <a:avLst/>
          </a:prstGeom>
        </p:spPr>
      </p:pic>
      <p:pic>
        <p:nvPicPr>
          <p:cNvPr id="7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4DDA2B15-3195-4096-9434-613D8DA87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22" y="47169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985533A-B1B0-409D-AA0D-D8BB7B886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818" y="394720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096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998B288-AE6D-4AD4-ABA6-3A636D62A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19" y="1556792"/>
            <a:ext cx="7694162" cy="5112568"/>
          </a:xfrm>
          <a:prstGeom prst="rect">
            <a:avLst/>
          </a:prstGeom>
        </p:spPr>
      </p:pic>
      <p:pic>
        <p:nvPicPr>
          <p:cNvPr id="6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B0C94141-43BD-4950-80E4-650219CD1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624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3EFC350-5BF8-4ABE-BE42-6CED00EC4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248" y="392175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342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D55DC74-E3D1-4E19-BA4D-5552D8025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772816"/>
            <a:ext cx="7239000" cy="4810125"/>
          </a:xfrm>
          <a:prstGeom prst="rect">
            <a:avLst/>
          </a:prstGeom>
        </p:spPr>
      </p:pic>
      <p:pic>
        <p:nvPicPr>
          <p:cNvPr id="6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E3A79C54-5637-4B69-879A-47D5BA156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EDF991A-F062-45C7-A2ED-979970208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240" y="464183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3013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AD44DEC5-D895-4C53-ACF6-72AC036FC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22" y="47169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623C235-E912-489B-A486-BEC1EC92A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7" y="2492896"/>
            <a:ext cx="2381250" cy="238125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81D39FA-FF06-4C41-9D31-D2ED46784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1185885"/>
            <a:ext cx="6131024" cy="1143000"/>
          </a:xfrm>
        </p:spPr>
        <p:txBody>
          <a:bodyPr>
            <a:normAutofit fontScale="90000"/>
          </a:bodyPr>
          <a:lstStyle/>
          <a:p>
            <a:r>
              <a:rPr lang="pl-PL" sz="3100" b="1" dirty="0"/>
              <a:t>Razem dla Europy - międzynarodowe spotkanie miast partnerskich</a:t>
            </a:r>
            <a:br>
              <a:rPr lang="pl-PL" sz="3100" b="1" dirty="0"/>
            </a:br>
            <a:r>
              <a:rPr lang="pl-PL" sz="3100" b="1" dirty="0"/>
              <a:t>Rok 2014</a:t>
            </a:r>
            <a:br>
              <a:rPr lang="pl-PL" b="1" dirty="0"/>
            </a:b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7217CE28-5FF1-463F-90D5-5AB892BFA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64088" y="2266134"/>
            <a:ext cx="3220396" cy="4525963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9CBA8012-DE69-41F4-BF84-BEFDEF520326}"/>
              </a:ext>
            </a:extLst>
          </p:cNvPr>
          <p:cNvSpPr/>
          <p:nvPr/>
        </p:nvSpPr>
        <p:spPr>
          <a:xfrm>
            <a:off x="668922" y="4182207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/>
              <a:t>    </a:t>
            </a:r>
            <a:r>
              <a:rPr lang="pl-PL" b="1" dirty="0"/>
              <a:t>Uczestnicy projektu</a:t>
            </a:r>
          </a:p>
          <a:p>
            <a:r>
              <a:rPr lang="pl-PL" dirty="0"/>
              <a:t>    Gmina Zator</a:t>
            </a:r>
          </a:p>
          <a:p>
            <a:r>
              <a:rPr lang="pl-PL" dirty="0"/>
              <a:t>    </a:t>
            </a:r>
            <a:r>
              <a:rPr lang="pl-PL" dirty="0" err="1"/>
              <a:t>Berekfurdo</a:t>
            </a:r>
            <a:r>
              <a:rPr lang="pl-PL" dirty="0"/>
              <a:t> (Węgry)</a:t>
            </a:r>
          </a:p>
          <a:p>
            <a:r>
              <a:rPr lang="pl-PL" dirty="0"/>
              <a:t>    </a:t>
            </a:r>
            <a:r>
              <a:rPr lang="pl-PL" dirty="0" err="1"/>
              <a:t>Bojnice</a:t>
            </a:r>
            <a:r>
              <a:rPr lang="pl-PL" dirty="0"/>
              <a:t> (Słowacja)l</a:t>
            </a:r>
          </a:p>
          <a:p>
            <a:r>
              <a:rPr lang="pl-PL" dirty="0"/>
              <a:t>    </a:t>
            </a:r>
            <a:r>
              <a:rPr lang="pl-PL" dirty="0" err="1"/>
              <a:t>Terchova</a:t>
            </a:r>
            <a:r>
              <a:rPr lang="pl-PL" dirty="0"/>
              <a:t> (Słowacja)</a:t>
            </a:r>
          </a:p>
          <a:p>
            <a:r>
              <a:rPr lang="pl-PL" dirty="0"/>
              <a:t>    </a:t>
            </a:r>
            <a:r>
              <a:rPr lang="pl-PL" dirty="0" err="1"/>
              <a:t>Atri</a:t>
            </a:r>
            <a:r>
              <a:rPr lang="pl-PL" dirty="0"/>
              <a:t> (Włochy)link </a:t>
            </a:r>
          </a:p>
          <a:p>
            <a:r>
              <a:rPr lang="pl-PL" dirty="0"/>
              <a:t>    </a:t>
            </a:r>
            <a:r>
              <a:rPr lang="pl-PL" dirty="0" err="1"/>
              <a:t>Csikszentkiraly</a:t>
            </a:r>
            <a:r>
              <a:rPr lang="pl-PL" dirty="0"/>
              <a:t> (Rumunia)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E13EB55-65FE-4C59-BFDE-7D347D4605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247" y="2328885"/>
            <a:ext cx="2381250" cy="238125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C34B318-AD56-4902-85CD-72BD93FF7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818" y="394720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7187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8D2F6FB-36BA-425E-ADF9-1E37927AF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4784"/>
            <a:ext cx="7620000" cy="5114925"/>
          </a:xfrm>
          <a:prstGeom prst="rect">
            <a:avLst/>
          </a:prstGeom>
        </p:spPr>
      </p:pic>
      <p:pic>
        <p:nvPicPr>
          <p:cNvPr id="6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C1DECD8A-EC6C-42D4-9ADE-BDCB9D00E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22" y="47169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8CDAB3A-E5C4-4140-8505-C197149BC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818" y="394720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34283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CFF7313-9EEA-4DD9-B03E-3D639D78B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84784"/>
            <a:ext cx="7620000" cy="5114925"/>
          </a:xfrm>
          <a:prstGeom prst="rect">
            <a:avLst/>
          </a:prstGeom>
        </p:spPr>
      </p:pic>
      <p:pic>
        <p:nvPicPr>
          <p:cNvPr id="6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957CEDDB-AB0C-46EB-BB63-A0F7BB82B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22" y="47169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C457B46-618E-411F-BC43-31FF61C5B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818" y="394720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9796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EC64BA5-68D1-433F-BA7B-3C3448065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7620000" cy="5448300"/>
          </a:xfrm>
          <a:prstGeom prst="rect">
            <a:avLst/>
          </a:prstGeom>
        </p:spPr>
      </p:pic>
      <p:pic>
        <p:nvPicPr>
          <p:cNvPr id="6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8E165A5B-3483-415D-8E17-680133684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17" y="19966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C44E9D3-7817-4A0D-B511-35E053A0C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04664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2088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CC7BAEE-DB20-4132-B94F-17074ED4F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32" y="1700808"/>
            <a:ext cx="7043936" cy="4728242"/>
          </a:xfrm>
          <a:prstGeom prst="rect">
            <a:avLst/>
          </a:prstGeom>
        </p:spPr>
      </p:pic>
      <p:pic>
        <p:nvPicPr>
          <p:cNvPr id="6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AC37EFDE-9585-4127-9FBD-CE77CFAAB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3BC18A6-7A94-4615-93AB-E588523AD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240" y="464183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86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AE46508-6ED0-4EAC-8387-1FFC69ACE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7620000" cy="5114925"/>
          </a:xfrm>
          <a:prstGeom prst="rect">
            <a:avLst/>
          </a:prstGeom>
        </p:spPr>
      </p:pic>
      <p:pic>
        <p:nvPicPr>
          <p:cNvPr id="6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D7A134D2-BF34-4EA8-AA5B-C778B1A9C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9743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818B6AF-4BB8-4E45-B7E5-70175C0D5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248" y="497294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33011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7DD216B-FA56-40B1-9386-88598BE25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96752"/>
            <a:ext cx="7620000" cy="5057775"/>
          </a:xfrm>
          <a:prstGeom prst="rect">
            <a:avLst/>
          </a:prstGeom>
        </p:spPr>
      </p:pic>
      <p:pic>
        <p:nvPicPr>
          <p:cNvPr id="6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A1593264-A0DC-4A37-AF31-7659703BE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624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9E3EDDE-32CF-428A-97B0-FD2596CD8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248" y="392175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2305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D15EE02-EAB4-4FAA-B2D1-496D1162D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84784"/>
            <a:ext cx="7620000" cy="5057775"/>
          </a:xfrm>
          <a:prstGeom prst="rect">
            <a:avLst/>
          </a:prstGeom>
        </p:spPr>
      </p:pic>
      <p:pic>
        <p:nvPicPr>
          <p:cNvPr id="6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81DA59E9-F908-43F0-98C6-5AF1720FA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01E124F-A73F-4599-9359-AEDD6E428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248" y="536191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1613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D845D54-7312-4DBC-B86E-C31DAACFF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68760"/>
            <a:ext cx="7620000" cy="5057775"/>
          </a:xfrm>
          <a:prstGeom prst="rect">
            <a:avLst/>
          </a:prstGeom>
        </p:spPr>
      </p:pic>
      <p:pic>
        <p:nvPicPr>
          <p:cNvPr id="6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B0B9A988-7DAE-46C7-A589-54E87FDFD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816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59B1838-5EDC-473A-A89A-B4460929E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240" y="464183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1680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B1706DA3-F523-4281-AFE5-8CEC7F3E9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37" y="-114711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73FB43D-1BEE-4FA9-8803-29BB18645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233" y="332656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D0F3A4A-5EF9-4E08-A0C5-C105AB6D0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836712"/>
            <a:ext cx="8229600" cy="602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„</a:t>
            </a:r>
            <a:r>
              <a:rPr lang="en-US" b="1" dirty="0"/>
              <a:t>Zator 2016 – Citizenship, knowledge and fun</a:t>
            </a:r>
            <a:r>
              <a:rPr lang="pl-PL" b="1" dirty="0"/>
              <a:t>”</a:t>
            </a:r>
            <a:br>
              <a:rPr lang="pl-PL" b="1" dirty="0"/>
            </a:br>
            <a:r>
              <a:rPr lang="pl-PL" b="1" dirty="0"/>
              <a:t>Rok 2016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5902C42-F5E5-4283-B0F3-5CC6927CC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974775"/>
            <a:ext cx="6667500" cy="13335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4301682-F7E1-49A8-B860-ACC79F25E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856" y="3394726"/>
            <a:ext cx="2415349" cy="332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195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B224314-CB8B-4FAA-998A-D8419F4A8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7620000" cy="5105400"/>
          </a:xfrm>
          <a:prstGeom prst="rect">
            <a:avLst/>
          </a:prstGeom>
        </p:spPr>
      </p:pic>
      <p:pic>
        <p:nvPicPr>
          <p:cNvPr id="6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D00BDB03-3AA8-4B45-9584-760F6590D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92" y="44624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7324608-32B1-4187-97FD-AEAD56ED0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288" y="491991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63330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54657DC-28B2-406E-88C8-09CF0EA71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4784"/>
            <a:ext cx="7620000" cy="5105400"/>
          </a:xfrm>
          <a:prstGeom prst="rect">
            <a:avLst/>
          </a:prstGeom>
        </p:spPr>
      </p:pic>
      <p:pic>
        <p:nvPicPr>
          <p:cNvPr id="6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E5337E68-39F9-4F6F-92D7-B2123A251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2CBBD47-FBBE-426D-AD4A-1692E6DE8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256" y="563999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5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5FEBDEE-0631-4E13-A92F-F7637F215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7620000" cy="5105400"/>
          </a:xfrm>
          <a:prstGeom prst="rect">
            <a:avLst/>
          </a:prstGeom>
        </p:spPr>
      </p:pic>
      <p:pic>
        <p:nvPicPr>
          <p:cNvPr id="6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5CBB7C78-19F0-47A7-9CF0-A49D78F4F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102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CD430A1-40DE-4EF7-A2D8-BAF3EF8D2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256" y="457469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21112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5AE9901-E823-49D9-BF40-396BD9BEE0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16" y="1988840"/>
            <a:ext cx="6755168" cy="4525963"/>
          </a:xfrm>
        </p:spPr>
      </p:pic>
      <p:pic>
        <p:nvPicPr>
          <p:cNvPr id="6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A150A314-8CDC-4478-9117-41FA673FC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101C94F-98F2-49B3-9E50-D7FEB7070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256" y="563999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735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9058F4-9E48-486D-A5EA-818E921D4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22707"/>
            <a:ext cx="8229600" cy="1143000"/>
          </a:xfrm>
        </p:spPr>
        <p:txBody>
          <a:bodyPr/>
          <a:lstStyle/>
          <a:p>
            <a:r>
              <a:rPr lang="pl-PL" dirty="0"/>
              <a:t>10 lat współpracy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4B5DBBF-B9D9-4EF8-9C10-961843C066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7" y="2057399"/>
            <a:ext cx="6761006" cy="4525963"/>
          </a:xfrm>
        </p:spPr>
      </p:pic>
      <p:pic>
        <p:nvPicPr>
          <p:cNvPr id="8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814D870A-A149-418A-8C65-F2D1EBDF0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17" y="19966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6471670-050C-4C3E-96CE-C2ACC2773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04664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7883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C5DFAC1-E9F9-4999-B777-4843A8527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84784"/>
            <a:ext cx="7620000" cy="5105400"/>
          </a:xfrm>
          <a:prstGeom prst="rect">
            <a:avLst/>
          </a:prstGeom>
        </p:spPr>
      </p:pic>
      <p:pic>
        <p:nvPicPr>
          <p:cNvPr id="6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8A48F764-FCF3-44CD-9339-B4B7F7637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E4375D4-CB37-46CA-A0C1-F89EC94C4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264" y="563999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885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B01712-DE6D-4475-8AAB-D86FFCEA1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1143000"/>
          </a:xfrm>
        </p:spPr>
        <p:txBody>
          <a:bodyPr/>
          <a:lstStyle/>
          <a:p>
            <a:r>
              <a:rPr lang="pl-PL" dirty="0"/>
              <a:t>10 lat współpracy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304CA886-C790-42B7-BC8E-72654E9AF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25" y="2204864"/>
            <a:ext cx="6761547" cy="4525963"/>
          </a:xfrm>
          <a:prstGeom prst="rect">
            <a:avLst/>
          </a:prstGeom>
        </p:spPr>
      </p:pic>
      <p:pic>
        <p:nvPicPr>
          <p:cNvPr id="5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A2006DFD-0117-4968-B257-FC0D55B97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17" y="19966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D088734-CB75-43A5-8D80-A53C34F7A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04664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948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E2B18371-C863-4FE7-8838-ED4E8EF77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48" y="125990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AE741E9-3E36-4F38-9001-4D4F6CE1948E}"/>
              </a:ext>
            </a:extLst>
          </p:cNvPr>
          <p:cNvSpPr txBox="1"/>
          <p:nvPr/>
        </p:nvSpPr>
        <p:spPr>
          <a:xfrm>
            <a:off x="913433" y="1024163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/>
              <a:t>Wizyty delegacji </a:t>
            </a:r>
            <a:r>
              <a:rPr lang="pl-PL" sz="3200" b="1" dirty="0" err="1"/>
              <a:t>Zatora</a:t>
            </a:r>
            <a:r>
              <a:rPr lang="pl-PL" sz="3200" b="1" dirty="0"/>
              <a:t> w </a:t>
            </a:r>
            <a:r>
              <a:rPr lang="pl-PL" sz="3200" b="1" dirty="0" err="1"/>
              <a:t>Berekfürdő</a:t>
            </a:r>
            <a:endParaRPr lang="pl-PL" sz="3200" b="1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A24D217-2FA4-455E-8272-FD347AFC49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07" y="2132856"/>
            <a:ext cx="3847003" cy="216024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BCF5E24-625D-4A36-A675-9D4AA29C7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2359" y="4598277"/>
            <a:ext cx="4255372" cy="227872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7F80B28-E6C6-471F-A49D-C8D0A23D03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391" y="1545354"/>
            <a:ext cx="3967340" cy="297550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4474C0B-321B-4B5E-B804-18AC75A0EA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88" y="4437112"/>
            <a:ext cx="3426339" cy="2327574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F7ABCD7-0313-4F59-B31A-FA9D6DC00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73540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059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717D96E9-D5A7-48A8-8474-72016FED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96" y="-21768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709BA7B7-C3FC-47AB-959C-8970F046E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08" y="465663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5A2CCF5-5EC8-4D5E-A378-F5055CCE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818" y="1235934"/>
            <a:ext cx="8003232" cy="202034"/>
          </a:xfrm>
        </p:spPr>
        <p:txBody>
          <a:bodyPr>
            <a:normAutofit fontScale="90000"/>
          </a:bodyPr>
          <a:lstStyle/>
          <a:p>
            <a:r>
              <a:rPr lang="pl-PL" sz="3100" b="1" dirty="0"/>
              <a:t>Wizyty delegacji </a:t>
            </a:r>
            <a:r>
              <a:rPr lang="pl-PL" sz="3100" b="1" dirty="0" err="1"/>
              <a:t>Berekfürdő</a:t>
            </a:r>
            <a:r>
              <a:rPr lang="pl-PL" sz="3100" b="1" dirty="0"/>
              <a:t> w Zatorze</a:t>
            </a:r>
            <a:br>
              <a:rPr lang="pl-PL" b="1" dirty="0"/>
            </a:b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07870E5D-6E37-4346-B4AC-A5E850187F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7366" y="1417638"/>
            <a:ext cx="3718434" cy="251494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FA2CE20-30E2-491C-A22C-B434161B1F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38" y="4194121"/>
            <a:ext cx="3753645" cy="251494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099E923-EF8D-4C3D-A9E4-C1ECE7C5FD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39586"/>
            <a:ext cx="4114800" cy="2754535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F11F75E0-971D-41E3-869A-BDEFA355F1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52561"/>
            <a:ext cx="4114800" cy="258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31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AFE840-3C01-45AA-B10A-D461A6107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340768"/>
            <a:ext cx="8229600" cy="1143000"/>
          </a:xfrm>
        </p:spPr>
        <p:txBody>
          <a:bodyPr>
            <a:normAutofit/>
          </a:bodyPr>
          <a:lstStyle/>
          <a:p>
            <a:r>
              <a:rPr lang="pl-PL" sz="6600" b="1" dirty="0" err="1"/>
              <a:t>Bojnice</a:t>
            </a:r>
            <a:endParaRPr lang="pl-PL" sz="6600" b="1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B0500DA-F119-4113-9B83-C0A27396C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2" y="2710305"/>
            <a:ext cx="1859056" cy="2212277"/>
          </a:xfrm>
          <a:prstGeom prst="rect">
            <a:avLst/>
          </a:prstGeom>
        </p:spPr>
      </p:pic>
      <p:pic>
        <p:nvPicPr>
          <p:cNvPr id="6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46B7598E-1A15-4094-B63D-366E7B794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7735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7C7744E-2019-4B43-9BDD-5ACA7AF95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948" y="565166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91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346CBF0E-08B1-486F-A0C6-CEB1D2E79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46" y="-119767"/>
            <a:ext cx="1787352" cy="12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E24DA13-C283-49C6-B347-73DF39E6C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817918"/>
            <a:ext cx="6635080" cy="436910"/>
          </a:xfrm>
        </p:spPr>
        <p:txBody>
          <a:bodyPr>
            <a:noAutofit/>
          </a:bodyPr>
          <a:lstStyle/>
          <a:p>
            <a:r>
              <a:rPr lang="pl-PL" sz="2800" b="1" dirty="0"/>
              <a:t>Wizyty delegacji </a:t>
            </a:r>
            <a:r>
              <a:rPr lang="pl-PL" sz="2800" b="1" dirty="0" err="1"/>
              <a:t>Zatora</a:t>
            </a:r>
            <a:r>
              <a:rPr lang="pl-PL" sz="2800" b="1" dirty="0"/>
              <a:t> w </a:t>
            </a:r>
            <a:r>
              <a:rPr lang="pl-PL" sz="2800" b="1" dirty="0" err="1"/>
              <a:t>Bojnicach</a:t>
            </a:r>
            <a:endParaRPr lang="pl-PL" sz="2800" b="1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35EBACB-DDEA-4D62-B46D-6BB74EF7A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DB29752-59CF-44BA-8EEF-2E98A3889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586" y="1484784"/>
            <a:ext cx="6798827" cy="493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5887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176</Words>
  <Application>Microsoft Office PowerPoint</Application>
  <PresentationFormat>Pokaz na ekranie (4:3)</PresentationFormat>
  <Paragraphs>44</Paragraphs>
  <Slides>40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40</vt:i4>
      </vt:variant>
    </vt:vector>
  </HeadingPairs>
  <TitlesOfParts>
    <vt:vector size="43" baseType="lpstr">
      <vt:lpstr>Arial</vt:lpstr>
      <vt:lpstr>Calibri</vt:lpstr>
      <vt:lpstr>Motyw pakietu Office</vt:lpstr>
      <vt:lpstr>Wieloletnia wymiana partnerska </vt:lpstr>
      <vt:lpstr>Prezentacja programu PowerPoint</vt:lpstr>
      <vt:lpstr>Prezentacja programu PowerPoint</vt:lpstr>
      <vt:lpstr>10 lat współpracy</vt:lpstr>
      <vt:lpstr>10 lat współpracy</vt:lpstr>
      <vt:lpstr>Prezentacja programu PowerPoint</vt:lpstr>
      <vt:lpstr>Wizyty delegacji Berekfürdő w Zatorze </vt:lpstr>
      <vt:lpstr>Bojnice</vt:lpstr>
      <vt:lpstr>Wizyty delegacji Zatora w Bojnicach</vt:lpstr>
      <vt:lpstr>Prezentacja programu PowerPoint</vt:lpstr>
      <vt:lpstr>Prezentacja programu PowerPoint</vt:lpstr>
      <vt:lpstr>Prezentacja programu PowerPoint</vt:lpstr>
      <vt:lpstr>Terchova</vt:lpstr>
      <vt:lpstr>Wizyty delegacji Zatora w Bojnicach</vt:lpstr>
      <vt:lpstr>Prezentacja programu PowerPoint</vt:lpstr>
      <vt:lpstr>Prezentacja programu PowerPoint</vt:lpstr>
      <vt:lpstr>Prezentacja programu PowerPoint</vt:lpstr>
      <vt:lpstr>Prezentacja programu PowerPoint</vt:lpstr>
      <vt:lpstr>Obywatelski pociąg do Europy  Rok 2013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Razem dla Europy - międzynarodowe spotkanie miast partnerskich Rok 2014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Tomasz Wieliczko</dc:creator>
  <cp:lastModifiedBy>Test</cp:lastModifiedBy>
  <cp:revision>25</cp:revision>
  <dcterms:created xsi:type="dcterms:W3CDTF">2018-09-05T07:40:48Z</dcterms:created>
  <dcterms:modified xsi:type="dcterms:W3CDTF">2018-09-13T11:47:49Z</dcterms:modified>
</cp:coreProperties>
</file>